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</p:sldIdLst>
  <p:sldSz cx="14630400" cy="8229600"/>
  <p:notesSz cx="8229600" cy="14630400"/>
  <p:embeddedFontLst>
    <p:embeddedFont>
      <p:font typeface="Dela Gothic One" panose="00000500000000000000" pitchFamily="34" charset="-128"/>
      <p:regular r:id="rId14"/>
    </p:embeddedFont>
    <p:embeddedFont>
      <p:font typeface="Dela Gothic One" panose="00000500000000000000" pitchFamily="34" charset="-122"/>
      <p:regular r:id="rId15"/>
    </p:embeddedFont>
    <p:embeddedFont>
      <p:font typeface="Dela Gothic One" panose="00000500000000000000" pitchFamily="34" charset="-120"/>
      <p:regular r:id="rId16"/>
    </p:embeddedFont>
    <p:embeddedFont>
      <p:font typeface="DM Sans" pitchFamily="34" charset="0"/>
      <p:bold r:id="rId17"/>
    </p:embeddedFont>
    <p:embeddedFont>
      <p:font typeface="DM Sans" pitchFamily="34" charset="-122"/>
      <p:bold r:id="rId18"/>
    </p:embeddedFont>
    <p:embeddedFont>
      <p:font typeface="DM Sans" pitchFamily="34" charset="-120"/>
      <p:bold r:id="rId19"/>
    </p:embeddedFont>
    <p:embeddedFont>
      <p:font typeface="Calibri" panose="020F0502020204030204" charset="0"/>
      <p:regular r:id="rId20"/>
      <p:bold r:id="rId21"/>
      <p:italic r:id="rId22"/>
      <p:boldItalic r:id="rId2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font" Target="fonts/font10.fntdata"/><Relationship Id="rId22" Type="http://schemas.openxmlformats.org/officeDocument/2006/relationships/font" Target="fonts/font9.fntdata"/><Relationship Id="rId21" Type="http://schemas.openxmlformats.org/officeDocument/2006/relationships/font" Target="fonts/font8.fntdata"/><Relationship Id="rId20" Type="http://schemas.openxmlformats.org/officeDocument/2006/relationships/font" Target="fonts/font7.fntdata"/><Relationship Id="rId2" Type="http://schemas.openxmlformats.org/officeDocument/2006/relationships/theme" Target="theme/theme1.xml"/><Relationship Id="rId19" Type="http://schemas.openxmlformats.org/officeDocument/2006/relationships/font" Target="fonts/font6.fntdata"/><Relationship Id="rId18" Type="http://schemas.openxmlformats.org/officeDocument/2006/relationships/font" Target="fonts/font5.fntdata"/><Relationship Id="rId17" Type="http://schemas.openxmlformats.org/officeDocument/2006/relationships/font" Target="fonts/font4.fntdata"/><Relationship Id="rId16" Type="http://schemas.openxmlformats.org/officeDocument/2006/relationships/font" Target="fonts/font3.fntdata"/><Relationship Id="rId15" Type="http://schemas.openxmlformats.org/officeDocument/2006/relationships/font" Target="fonts/font2.fntdata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711642"/>
            <a:ext cx="7627382" cy="28508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Machine Learning, Deep Learning, and Generative AI: What's the Difference?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887397"/>
            <a:ext cx="7627382" cy="1040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Imagine teaching a robot new tricks! We'll learn about three cool ways robots learn. It's like teaching a dog to sit, stay, and roll over, but for computers!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74819" y="7086918"/>
            <a:ext cx="76273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Presented by</a:t>
            </a:r>
            <a:r>
              <a:rPr lang="en-US" sz="1700" dirty="0">
                <a:solidFill>
                  <a:srgbClr val="CCCCCC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00" b="1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Ali Askari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80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758309" y="1285518"/>
            <a:ext cx="13113782" cy="14254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Machine Learning: Learning from Examples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58309" y="3252430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What it is: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8309" y="3825240"/>
            <a:ext cx="2881908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Teaching a computer by showing it lots of examples.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4176474" y="3252430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Example: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176474" y="3825240"/>
            <a:ext cx="2881908" cy="1040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Sorting toys! You show the computer lots of toy pictures.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594640" y="3252430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How it works: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594640" y="3825240"/>
            <a:ext cx="2881908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computer learns the difference to sort new toys!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11012805" y="3252430"/>
            <a:ext cx="2881908" cy="7124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Real-world example: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012805" y="4181475"/>
            <a:ext cx="2881908" cy="13868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Email spam filters. They learn to recognize spam emails. 99% accuracy as of 2023.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58309" y="6006941"/>
            <a:ext cx="131137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15" name="Text 2"/>
          <p:cNvSpPr/>
          <p:nvPr/>
        </p:nvSpPr>
        <p:spPr>
          <a:xfrm>
            <a:off x="6277729" y="7329488"/>
            <a:ext cx="76273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Presented by</a:t>
            </a:r>
            <a:r>
              <a:rPr lang="en-US" sz="1700" dirty="0">
                <a:solidFill>
                  <a:srgbClr val="CCCCCC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00" b="1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Ali Askari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351717"/>
            <a:ext cx="7627382" cy="21381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Deep Learning: Smarter Learning with Brain-Like Networks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4058483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17397" y="4088428"/>
            <a:ext cx="342067" cy="4275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948726" y="4058483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What it is: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948726" y="4544616"/>
            <a:ext cx="3001447" cy="1040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more advanced way of machine learning. It uses "brains" with lots of layers.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6747" y="4058483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39435" y="4088428"/>
            <a:ext cx="342067" cy="4275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870763" y="4058483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Example: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870763" y="4544616"/>
            <a:ext cx="3001447" cy="1040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Recognizing faces! Deep learning can learn to recognize your face.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44709" y="6045041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17397" y="6074985"/>
            <a:ext cx="342067" cy="4275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6948726" y="6045041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How it works: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948726" y="6531173"/>
            <a:ext cx="6923365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computer looks at small picture parts to recognize your face.</a:t>
            </a:r>
            <a:endParaRPr lang="en-US" sz="1700" dirty="0"/>
          </a:p>
        </p:txBody>
      </p:sp>
      <p:sp>
        <p:nvSpPr>
          <p:cNvPr id="16" name="Text 2"/>
          <p:cNvSpPr/>
          <p:nvPr/>
        </p:nvSpPr>
        <p:spPr>
          <a:xfrm>
            <a:off x="6277729" y="7527608"/>
            <a:ext cx="76273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Presented by</a:t>
            </a:r>
            <a:r>
              <a:rPr lang="en-US" sz="1700" dirty="0">
                <a:solidFill>
                  <a:srgbClr val="CCCCCC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00" b="1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Ali Askari</a:t>
            </a:r>
            <a:endParaRPr lang="en-US" sz="1700" dirty="0"/>
          </a:p>
        </p:txBody>
      </p:sp>
      <p:sp>
        <p:nvSpPr>
          <p:cNvPr id="19" name="Rectangles 18"/>
          <p:cNvSpPr/>
          <p:nvPr/>
        </p:nvSpPr>
        <p:spPr>
          <a:xfrm>
            <a:off x="12791440" y="7799070"/>
            <a:ext cx="1855470" cy="3968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80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758309" y="2627114"/>
            <a:ext cx="12205811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Generative AI: Creating New Things!</a:t>
            </a:r>
            <a:endParaRPr lang="en-US" sz="44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3664744"/>
            <a:ext cx="541615" cy="541615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3664744"/>
            <a:ext cx="541615" cy="54161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58309" y="4422934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What it is: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758309" y="4909066"/>
            <a:ext cx="4154567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Teaching a computer to make new things. These things look real.</a:t>
            </a:r>
            <a:endParaRPr lang="en-US" sz="17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798" y="3664744"/>
            <a:ext cx="541615" cy="541615"/>
          </a:xfrm>
          <a:prstGeom prst="rect">
            <a:avLst/>
          </a:prstGeom>
        </p:spPr>
      </p:pic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798" y="3664744"/>
            <a:ext cx="541615" cy="541615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5237798" y="4422934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Example:</a:t>
            </a:r>
            <a:endParaRPr lang="en-US" sz="2200" dirty="0"/>
          </a:p>
        </p:txBody>
      </p:sp>
      <p:sp>
        <p:nvSpPr>
          <p:cNvPr id="12" name="Text 5"/>
          <p:cNvSpPr/>
          <p:nvPr/>
        </p:nvSpPr>
        <p:spPr>
          <a:xfrm>
            <a:off x="5237798" y="4909066"/>
            <a:ext cx="4154686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Drawing a picture of a unicorn! Ask the computer to draw it.</a:t>
            </a:r>
            <a:endParaRPr lang="en-US" sz="170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405" y="3664744"/>
            <a:ext cx="541615" cy="541615"/>
          </a:xfrm>
          <a:prstGeom prst="rect">
            <a:avLst/>
          </a:prstGeom>
        </p:spPr>
      </p:pic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405" y="3664744"/>
            <a:ext cx="541615" cy="541615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9717405" y="4422934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How it works:</a:t>
            </a:r>
            <a:endParaRPr lang="en-US" sz="2200" dirty="0"/>
          </a:p>
        </p:txBody>
      </p:sp>
      <p:sp>
        <p:nvSpPr>
          <p:cNvPr id="16" name="Text 7"/>
          <p:cNvSpPr/>
          <p:nvPr/>
        </p:nvSpPr>
        <p:spPr>
          <a:xfrm>
            <a:off x="9717405" y="4909066"/>
            <a:ext cx="4154567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Learns from pictures and creates a unicorn.</a:t>
            </a:r>
            <a:endParaRPr lang="en-US" sz="1700" dirty="0"/>
          </a:p>
        </p:txBody>
      </p:sp>
      <p:sp>
        <p:nvSpPr>
          <p:cNvPr id="17" name="Text 2"/>
          <p:cNvSpPr/>
          <p:nvPr/>
        </p:nvSpPr>
        <p:spPr>
          <a:xfrm>
            <a:off x="6244709" y="7593648"/>
            <a:ext cx="76273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Presented by</a:t>
            </a:r>
            <a:r>
              <a:rPr lang="en-US" sz="1700" dirty="0">
                <a:solidFill>
                  <a:srgbClr val="CCCCCC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00" b="1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Ali Askari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933331"/>
            <a:ext cx="7627382" cy="21381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Machine Learning vs. Deep Learning vs. Generative AI: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709" y="3396377"/>
            <a:ext cx="1083231" cy="12999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52861" y="3612952"/>
            <a:ext cx="3074194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Machine Learning: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52861" y="4099084"/>
            <a:ext cx="6219230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Learning from examples to make decisions.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709" y="4696301"/>
            <a:ext cx="1083231" cy="129992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52861" y="4912876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Deep Learning: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52861" y="5399008"/>
            <a:ext cx="6219230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special kind of machine learning using brain-like networks.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5996226"/>
            <a:ext cx="1083231" cy="12999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52861" y="6212800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Generative AI: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52861" y="6698933"/>
            <a:ext cx="6219230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Creating new and original content.</a:t>
            </a:r>
            <a:endParaRPr lang="en-US" sz="1700" dirty="0"/>
          </a:p>
        </p:txBody>
      </p:sp>
      <p:sp>
        <p:nvSpPr>
          <p:cNvPr id="19" name="Rectangles 18"/>
          <p:cNvSpPr/>
          <p:nvPr/>
        </p:nvSpPr>
        <p:spPr>
          <a:xfrm>
            <a:off x="12791440" y="7799070"/>
            <a:ext cx="1855470" cy="3968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2"/>
          <p:cNvSpPr/>
          <p:nvPr/>
        </p:nvSpPr>
        <p:spPr>
          <a:xfrm>
            <a:off x="6637774" y="7610158"/>
            <a:ext cx="76273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Presented by</a:t>
            </a:r>
            <a:r>
              <a:rPr lang="en-US" sz="1700" dirty="0">
                <a:solidFill>
                  <a:srgbClr val="CCCCCC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00" b="1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Ali Askari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9828" y="591979"/>
            <a:ext cx="7637145" cy="13454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FAEBEB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Recap: Robots Are Getting Smarter!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469856" y="2244090"/>
            <a:ext cx="22860" cy="5393412"/>
          </a:xfrm>
          <a:prstGeom prst="roundRect">
            <a:avLst>
              <a:gd name="adj" fmla="val 375728"/>
            </a:avLst>
          </a:prstGeom>
          <a:solidFill>
            <a:srgbClr val="8D2424"/>
          </a:solidFill>
        </p:spPr>
      </p:sp>
      <p:sp>
        <p:nvSpPr>
          <p:cNvPr id="5" name="Shape 2"/>
          <p:cNvSpPr/>
          <p:nvPr/>
        </p:nvSpPr>
        <p:spPr>
          <a:xfrm>
            <a:off x="6677025" y="2692718"/>
            <a:ext cx="613410" cy="22860"/>
          </a:xfrm>
          <a:prstGeom prst="roundRect">
            <a:avLst>
              <a:gd name="adj" fmla="val 375728"/>
            </a:avLst>
          </a:prstGeom>
          <a:solidFill>
            <a:srgbClr val="8D2424"/>
          </a:solidFill>
        </p:spPr>
      </p:sp>
      <p:sp>
        <p:nvSpPr>
          <p:cNvPr id="6" name="Shape 3"/>
          <p:cNvSpPr/>
          <p:nvPr/>
        </p:nvSpPr>
        <p:spPr>
          <a:xfrm>
            <a:off x="6239828" y="2474119"/>
            <a:ext cx="460058" cy="460057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08408" y="2502337"/>
            <a:ext cx="322898" cy="4036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FFE5E5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1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7492365" y="2448520"/>
            <a:ext cx="2690812" cy="3363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Learning: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492365" y="2907506"/>
            <a:ext cx="6384607" cy="3271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Machine Learning learns from data.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677025" y="4092178"/>
            <a:ext cx="613410" cy="22860"/>
          </a:xfrm>
          <a:prstGeom prst="roundRect">
            <a:avLst>
              <a:gd name="adj" fmla="val 375728"/>
            </a:avLst>
          </a:prstGeom>
          <a:solidFill>
            <a:srgbClr val="8D2424"/>
          </a:solidFill>
        </p:spPr>
      </p:sp>
      <p:sp>
        <p:nvSpPr>
          <p:cNvPr id="11" name="Shape 8"/>
          <p:cNvSpPr/>
          <p:nvPr/>
        </p:nvSpPr>
        <p:spPr>
          <a:xfrm>
            <a:off x="6239828" y="3873579"/>
            <a:ext cx="460058" cy="460057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08408" y="3901797"/>
            <a:ext cx="322898" cy="4036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FFE5E5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2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7492365" y="3847981"/>
            <a:ext cx="2690812" cy="3363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Smarter: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7492365" y="4306967"/>
            <a:ext cx="6384607" cy="3271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Deep Learning uses brain-like networks.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677025" y="5491639"/>
            <a:ext cx="613410" cy="22860"/>
          </a:xfrm>
          <a:prstGeom prst="roundRect">
            <a:avLst>
              <a:gd name="adj" fmla="val 375728"/>
            </a:avLst>
          </a:prstGeom>
          <a:solidFill>
            <a:srgbClr val="8D2424"/>
          </a:solidFill>
        </p:spPr>
      </p:sp>
      <p:sp>
        <p:nvSpPr>
          <p:cNvPr id="16" name="Shape 13"/>
          <p:cNvSpPr/>
          <p:nvPr/>
        </p:nvSpPr>
        <p:spPr>
          <a:xfrm>
            <a:off x="6239828" y="5273040"/>
            <a:ext cx="460058" cy="460057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08408" y="5301258"/>
            <a:ext cx="322898" cy="4036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FFE5E5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3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7492365" y="5247442"/>
            <a:ext cx="2690812" cy="3363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Creating: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7492365" y="5706427"/>
            <a:ext cx="6384607" cy="3271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Generative AI makes new content.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6677025" y="6891099"/>
            <a:ext cx="613410" cy="22860"/>
          </a:xfrm>
          <a:prstGeom prst="roundRect">
            <a:avLst>
              <a:gd name="adj" fmla="val 375728"/>
            </a:avLst>
          </a:prstGeom>
          <a:solidFill>
            <a:srgbClr val="8D2424"/>
          </a:solidFill>
        </p:spPr>
      </p:sp>
      <p:sp>
        <p:nvSpPr>
          <p:cNvPr id="21" name="Shape 18"/>
          <p:cNvSpPr/>
          <p:nvPr/>
        </p:nvSpPr>
        <p:spPr>
          <a:xfrm>
            <a:off x="6239828" y="6672501"/>
            <a:ext cx="460058" cy="460057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308408" y="6700718"/>
            <a:ext cx="322898" cy="4036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FFE5E5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4</a:t>
            </a:r>
            <a:endParaRPr lang="en-US" sz="2500" dirty="0"/>
          </a:p>
        </p:txBody>
      </p:sp>
      <p:sp>
        <p:nvSpPr>
          <p:cNvPr id="23" name="Text 20"/>
          <p:cNvSpPr/>
          <p:nvPr/>
        </p:nvSpPr>
        <p:spPr>
          <a:xfrm>
            <a:off x="7492365" y="6646902"/>
            <a:ext cx="2841665" cy="3363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Used Everywhere:</a:t>
            </a:r>
            <a:endParaRPr lang="en-US" sz="2100" dirty="0"/>
          </a:p>
        </p:txBody>
      </p:sp>
      <p:sp>
        <p:nvSpPr>
          <p:cNvPr id="24" name="Text 21"/>
          <p:cNvSpPr/>
          <p:nvPr/>
        </p:nvSpPr>
        <p:spPr>
          <a:xfrm>
            <a:off x="7492365" y="7105888"/>
            <a:ext cx="6384607" cy="3271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From emails to cars to art!</a:t>
            </a:r>
            <a:endParaRPr lang="en-US" sz="1600" dirty="0"/>
          </a:p>
        </p:txBody>
      </p:sp>
      <p:sp>
        <p:nvSpPr>
          <p:cNvPr id="26" name="Rectangles 25"/>
          <p:cNvSpPr/>
          <p:nvPr/>
        </p:nvSpPr>
        <p:spPr>
          <a:xfrm>
            <a:off x="12774930" y="7799070"/>
            <a:ext cx="1855470" cy="3968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Text 2"/>
          <p:cNvSpPr/>
          <p:nvPr/>
        </p:nvSpPr>
        <p:spPr>
          <a:xfrm>
            <a:off x="6631424" y="7629843"/>
            <a:ext cx="76273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Presented by</a:t>
            </a:r>
            <a:r>
              <a:rPr lang="en-US" sz="1700" dirty="0">
                <a:solidFill>
                  <a:srgbClr val="CCCCCC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00" b="1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Ali Askari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4584502"/>
            <a:ext cx="131137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Thanks for watching my presentation</a:t>
            </a:r>
            <a:endParaRPr lang="en-US" sz="1700" dirty="0"/>
          </a:p>
        </p:txBody>
      </p:sp>
      <p:sp>
        <p:nvSpPr>
          <p:cNvPr id="4" name="Text 1"/>
          <p:cNvSpPr/>
          <p:nvPr/>
        </p:nvSpPr>
        <p:spPr>
          <a:xfrm>
            <a:off x="758309" y="5174932"/>
            <a:ext cx="131137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If you like my presentation that please drop a </a:t>
            </a:r>
            <a:r>
              <a:rPr lang="en-US" sz="170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♥</a:t>
            </a:r>
            <a:endParaRPr lang="en-US" sz="17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121" y="5765363"/>
            <a:ext cx="324922" cy="324922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121" y="5765363"/>
            <a:ext cx="324922" cy="32492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58309" y="6306860"/>
            <a:ext cx="3034665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u="sng" dirty="0">
                <a:solidFill>
                  <a:srgbClr val="C913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Facebook</a:t>
            </a:r>
            <a:endParaRPr lang="en-US" sz="17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827" y="5765363"/>
            <a:ext cx="324922" cy="324922"/>
          </a:xfrm>
          <a:prstGeom prst="rect">
            <a:avLst/>
          </a:prstGeom>
        </p:spPr>
      </p:pic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827" y="5765363"/>
            <a:ext cx="324922" cy="324922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4117896" y="6306860"/>
            <a:ext cx="3034784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b="1" u="sng" dirty="0">
                <a:solidFill>
                  <a:srgbClr val="C913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Twitter</a:t>
            </a:r>
            <a:endParaRPr lang="en-US" sz="1700" dirty="0"/>
          </a:p>
        </p:txBody>
      </p:sp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533" y="5765363"/>
            <a:ext cx="324922" cy="324922"/>
          </a:xfrm>
          <a:prstGeom prst="rect">
            <a:avLst/>
          </a:prstGeom>
        </p:spPr>
      </p:pic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533" y="5765363"/>
            <a:ext cx="324922" cy="324922"/>
          </a:xfrm>
          <a:prstGeom prst="rect">
            <a:avLst/>
          </a:prstGeom>
        </p:spPr>
      </p:pic>
      <p:sp>
        <p:nvSpPr>
          <p:cNvPr id="13" name="Text 4"/>
          <p:cNvSpPr/>
          <p:nvPr/>
        </p:nvSpPr>
        <p:spPr>
          <a:xfrm>
            <a:off x="7477601" y="6306860"/>
            <a:ext cx="3034784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u="sng" dirty="0">
                <a:solidFill>
                  <a:srgbClr val="C913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LinkedIn</a:t>
            </a:r>
            <a:endParaRPr lang="en-US" sz="1700" dirty="0"/>
          </a:p>
        </p:txBody>
      </p:sp>
      <p:pic>
        <p:nvPicPr>
          <p:cNvPr id="14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238" y="5765363"/>
            <a:ext cx="324922" cy="324922"/>
          </a:xfrm>
          <a:prstGeom prst="rect">
            <a:avLst/>
          </a:prstGeom>
        </p:spPr>
      </p:pic>
      <p:pic>
        <p:nvPicPr>
          <p:cNvPr id="15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238" y="5765363"/>
            <a:ext cx="324922" cy="324922"/>
          </a:xfrm>
          <a:prstGeom prst="rect">
            <a:avLst/>
          </a:prstGeom>
        </p:spPr>
      </p:pic>
      <p:sp>
        <p:nvSpPr>
          <p:cNvPr id="16" name="Text 5"/>
          <p:cNvSpPr/>
          <p:nvPr/>
        </p:nvSpPr>
        <p:spPr>
          <a:xfrm>
            <a:off x="10837307" y="6306860"/>
            <a:ext cx="3034784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u="sng" dirty="0">
                <a:solidFill>
                  <a:srgbClr val="C913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Github</a:t>
            </a:r>
            <a:endParaRPr lang="en-US" sz="1700" dirty="0"/>
          </a:p>
        </p:txBody>
      </p:sp>
      <p:sp>
        <p:nvSpPr>
          <p:cNvPr id="17" name="Text 6"/>
          <p:cNvSpPr/>
          <p:nvPr/>
        </p:nvSpPr>
        <p:spPr>
          <a:xfrm>
            <a:off x="758309" y="7092196"/>
            <a:ext cx="9703118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©2025 Ali's Presentation (ML, DL and Gen AI) | All Rights Reserved</a:t>
            </a:r>
            <a:endParaRPr lang="en-US" sz="1700" dirty="0"/>
          </a:p>
        </p:txBody>
      </p:sp>
      <p:sp>
        <p:nvSpPr>
          <p:cNvPr id="18" name="Text 7"/>
          <p:cNvSpPr/>
          <p:nvPr/>
        </p:nvSpPr>
        <p:spPr>
          <a:xfrm>
            <a:off x="10997684" y="7126843"/>
            <a:ext cx="2881908" cy="2772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350" u="sng" dirty="0">
                <a:solidFill>
                  <a:srgbClr val="C913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Privacy Policy</a:t>
            </a: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| </a:t>
            </a:r>
            <a:r>
              <a:rPr lang="en-US" sz="1350" u="sng" dirty="0">
                <a:solidFill>
                  <a:srgbClr val="C913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Terms of Service</a:t>
            </a:r>
            <a:endParaRPr lang="en-US" sz="1350" dirty="0"/>
          </a:p>
        </p:txBody>
      </p:sp>
      <p:sp>
        <p:nvSpPr>
          <p:cNvPr id="19" name="Rectangles 18"/>
          <p:cNvSpPr/>
          <p:nvPr/>
        </p:nvSpPr>
        <p:spPr>
          <a:xfrm>
            <a:off x="12774930" y="7799070"/>
            <a:ext cx="1855470" cy="3968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1891</Words>
  <Application>WPS Presentation</Application>
  <PresentationFormat>On-screen Show (16:9)</PresentationFormat>
  <Paragraphs>124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0" baseType="lpstr">
      <vt:lpstr>Arial</vt:lpstr>
      <vt:lpstr>SimSun</vt:lpstr>
      <vt:lpstr>Wingdings</vt:lpstr>
      <vt:lpstr>Dela Gothic One</vt:lpstr>
      <vt:lpstr>Dela Gothic One</vt:lpstr>
      <vt:lpstr>Dela Gothic One</vt:lpstr>
      <vt:lpstr>DM Sans</vt:lpstr>
      <vt:lpstr>DM Sans</vt:lpstr>
      <vt:lpstr>DM Sans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Dell</cp:lastModifiedBy>
  <cp:revision>2</cp:revision>
  <dcterms:created xsi:type="dcterms:W3CDTF">2025-03-04T21:29:00Z</dcterms:created>
  <dcterms:modified xsi:type="dcterms:W3CDTF">2025-03-04T21:34:44Z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DDA88ABE7E4940E2B510478B140617E0_12</vt:lpwstr>
  </property>
  <property fmtid="{D5CDD505-2E9C-101B-9397-08002B2CF9AE}" pid="3" name="KSOProductBuildVer">
    <vt:lpwstr>1033-12.2.0.20323</vt:lpwstr>
  </property>
</Properties>
</file>